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58" r:id="rId5"/>
    <p:sldId id="260" r:id="rId6"/>
    <p:sldId id="261" r:id="rId7"/>
    <p:sldId id="262" r:id="rId8"/>
    <p:sldId id="263" r:id="rId9"/>
    <p:sldId id="264" r:id="rId10"/>
    <p:sldId id="265" r:id="rId11"/>
    <p:sldId id="267" r:id="rId12"/>
    <p:sldId id="268" r:id="rId1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02" autoAdjust="0"/>
    <p:restoredTop sz="94660"/>
  </p:normalViewPr>
  <p:slideViewPr>
    <p:cSldViewPr>
      <p:cViewPr varScale="1">
        <p:scale>
          <a:sx n="68" d="100"/>
          <a:sy n="68" d="100"/>
        </p:scale>
        <p:origin x="-1440"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859280"/>
            <a:ext cx="6400800" cy="1295400"/>
          </a:xfrm>
        </p:spPr>
        <p:txBody>
          <a:bodyPr/>
          <a:lstStyle/>
          <a:p>
            <a:r>
              <a:rPr lang="es-ES" smtClean="0"/>
              <a:t>Haga clic para modificar el estilo de título del patrón</a:t>
            </a:r>
            <a:endParaRPr lang="en-US" dirty="0"/>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801112"/>
            <a:ext cx="9144000" cy="932688"/>
          </a:xfrm>
          <a:prstGeom prst="rect">
            <a:avLst/>
          </a:prstGeom>
        </p:spPr>
      </p:pic>
      <p:sp>
        <p:nvSpPr>
          <p:cNvPr id="3" name="Subtitle 2"/>
          <p:cNvSpPr>
            <a:spLocks noGrp="1"/>
          </p:cNvSpPr>
          <p:nvPr>
            <p:ph type="subTitle" idx="1"/>
          </p:nvPr>
        </p:nvSpPr>
        <p:spPr>
          <a:xfrm>
            <a:off x="1371600" y="3429000"/>
            <a:ext cx="6400800" cy="762000"/>
          </a:xfrm>
        </p:spPr>
        <p:txBody>
          <a:bodyPr>
            <a:normAutofit/>
          </a:bodyPr>
          <a:lstStyle>
            <a:lvl1pPr marL="0" indent="0" algn="ctr">
              <a:buNone/>
              <a:defRPr sz="2000" i="1" baseline="0">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bwMode="white"/>
        <p:txBody>
          <a:bodyPr/>
          <a:lstStyle/>
          <a:p>
            <a:fld id="{EACB7B08-E04D-4ACB-9B2D-19B826C12C83}" type="datetimeFigureOut">
              <a:rPr lang="es-ES" smtClean="0"/>
              <a:pPr/>
              <a:t>30/01/2017</a:t>
            </a:fld>
            <a:endParaRPr lang="es-ES"/>
          </a:p>
        </p:txBody>
      </p:sp>
      <p:sp>
        <p:nvSpPr>
          <p:cNvPr id="5" name="Footer Placeholder 4"/>
          <p:cNvSpPr>
            <a:spLocks noGrp="1"/>
          </p:cNvSpPr>
          <p:nvPr>
            <p:ph type="ftr" sz="quarter" idx="11"/>
          </p:nvPr>
        </p:nvSpPr>
        <p:spPr bwMode="white"/>
        <p:txBody>
          <a:bodyPr/>
          <a:lstStyle/>
          <a:p>
            <a:endParaRPr lang="es-ES"/>
          </a:p>
        </p:txBody>
      </p:sp>
      <p:sp>
        <p:nvSpPr>
          <p:cNvPr id="6" name="Slide Number Placeholder 5"/>
          <p:cNvSpPr>
            <a:spLocks noGrp="1"/>
          </p:cNvSpPr>
          <p:nvPr>
            <p:ph type="sldNum" sz="quarter" idx="12"/>
          </p:nvPr>
        </p:nvSpPr>
        <p:spPr/>
        <p:txBody>
          <a:bodyPr/>
          <a:lstStyle/>
          <a:p>
            <a:fld id="{5E0AAF1E-10AF-4620-A275-CB4D399AE956}"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E0AAF1E-10AF-4620-A275-CB4D399AE956}"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209041"/>
            <a:ext cx="1295400" cy="43180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295400" y="1219199"/>
            <a:ext cx="5181600" cy="4267201"/>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E0AAF1E-10AF-4620-A275-CB4D399AE956}"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1371600" y="2438400"/>
            <a:ext cx="6400800" cy="3048001"/>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E0AAF1E-10AF-4620-A275-CB4D399AE956}" type="slidenum">
              <a:rPr lang="es-ES" smtClean="0"/>
              <a:pPr/>
              <a:t>‹Nº›</a:t>
            </a:fld>
            <a:endParaRPr lang="es-ES"/>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5" name="Footer Placeholder 4"/>
          <p:cNvSpPr>
            <a:spLocks noGrp="1"/>
          </p:cNvSpPr>
          <p:nvPr>
            <p:ph type="ftr" sz="quarter" idx="11"/>
          </p:nvPr>
        </p:nvSpPr>
        <p:spPr/>
        <p:txBody>
          <a:bodyPr/>
          <a:lstStyle/>
          <a:p>
            <a:endParaRPr lang="es-ES"/>
          </a:p>
        </p:txBody>
      </p:sp>
      <p:sp>
        <p:nvSpPr>
          <p:cNvPr id="6" name="Slide Number Placeholder 5"/>
          <p:cNvSpPr>
            <a:spLocks noGrp="1"/>
          </p:cNvSpPr>
          <p:nvPr>
            <p:ph type="sldNum" sz="quarter" idx="12"/>
          </p:nvPr>
        </p:nvSpPr>
        <p:spPr/>
        <p:txBody>
          <a:bodyPr/>
          <a:lstStyle/>
          <a:p>
            <a:fld id="{5E0AAF1E-10AF-4620-A275-CB4D399AE956}" type="slidenum">
              <a:rPr lang="es-ES" smtClean="0"/>
              <a:pPr/>
              <a:t>‹Nº›</a:t>
            </a:fld>
            <a:endParaRPr lang="es-E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
        <p:nvSpPr>
          <p:cNvPr id="2" name="Title 1"/>
          <p:cNvSpPr>
            <a:spLocks noGrp="1"/>
          </p:cNvSpPr>
          <p:nvPr>
            <p:ph type="title"/>
          </p:nvPr>
        </p:nvSpPr>
        <p:spPr>
          <a:xfrm>
            <a:off x="1447800" y="3410267"/>
            <a:ext cx="6248400" cy="1456373"/>
          </a:xfrm>
        </p:spPr>
        <p:txBody>
          <a:bodyPr anchor="t">
            <a:normAutofit/>
          </a:bodyPr>
          <a:lstStyle>
            <a:lvl1pPr algn="ctr">
              <a:defRPr sz="3600" b="0" i="0" cap="all" baseline="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47800" y="1503680"/>
            <a:ext cx="6248400" cy="1566862"/>
          </a:xfrm>
        </p:spPr>
        <p:txBody>
          <a:bodyPr anchor="b"/>
          <a:lstStyle>
            <a:lvl1pPr marL="0" indent="0" algn="ctr">
              <a:buNone/>
              <a:defRPr sz="2000" b="0" i="1"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pic>
        <p:nvPicPr>
          <p:cNvPr id="8" name="Picture 7"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2684462"/>
            <a:ext cx="9144000" cy="93268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10" name="Content Placeholder 9"/>
          <p:cNvSpPr>
            <a:spLocks noGrp="1"/>
          </p:cNvSpPr>
          <p:nvPr>
            <p:ph sz="quarter" idx="13"/>
          </p:nvPr>
        </p:nvSpPr>
        <p:spPr>
          <a:xfrm>
            <a:off x="13716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5" name="Date Placeholder 4"/>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E0AAF1E-10AF-4620-A275-CB4D399AE956}" type="slidenum">
              <a:rPr lang="es-ES" smtClean="0"/>
              <a:pPr/>
              <a:t>‹Nº›</a:t>
            </a:fld>
            <a:endParaRPr lang="es-ES"/>
          </a:p>
        </p:txBody>
      </p:sp>
      <p:sp>
        <p:nvSpPr>
          <p:cNvPr id="12" name="Content Placeholder 11"/>
          <p:cNvSpPr>
            <a:spLocks noGrp="1"/>
          </p:cNvSpPr>
          <p:nvPr>
            <p:ph sz="quarter" idx="14"/>
          </p:nvPr>
        </p:nvSpPr>
        <p:spPr>
          <a:xfrm>
            <a:off x="4648200" y="2438400"/>
            <a:ext cx="3124200" cy="312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pic>
        <p:nvPicPr>
          <p:cNvPr id="9" name="Picture 8"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pic>
        <p:nvPicPr>
          <p:cNvPr id="12" name="Picture 11" descr="flourish2.png"/>
          <p:cNvPicPr>
            <a:picLocks noChangeAspect="1"/>
          </p:cNvPicPr>
          <p:nvPr/>
        </p:nvPicPr>
        <p:blipFill>
          <a:blip r:embed="rId2">
            <a:clrChange>
              <a:clrFrom>
                <a:srgbClr val="000000">
                  <a:alpha val="0"/>
                </a:srgbClr>
              </a:clrFrom>
              <a:clrTo>
                <a:srgbClr val="000000">
                  <a:alpha val="0"/>
                </a:srgbClr>
              </a:clrTo>
            </a:clrChange>
            <a:lum bright="-14000"/>
          </a:blip>
          <a:stretch>
            <a:fillRect/>
          </a:stretch>
        </p:blipFill>
        <p:spPr>
          <a:xfrm>
            <a:off x="0" y="1618488"/>
            <a:ext cx="9144000" cy="932688"/>
          </a:xfrm>
          <a:prstGeom prst="rect">
            <a:avLst/>
          </a:prstGeom>
        </p:spPr>
      </p:pic>
      <p:sp>
        <p:nvSpPr>
          <p:cNvPr id="11" name="Content Placeholder 10"/>
          <p:cNvSpPr>
            <a:spLocks noGrp="1"/>
          </p:cNvSpPr>
          <p:nvPr>
            <p:ph sz="quarter" idx="13"/>
          </p:nvPr>
        </p:nvSpPr>
        <p:spPr>
          <a:xfrm>
            <a:off x="13716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13" name="Content Placeholder 12"/>
          <p:cNvSpPr>
            <a:spLocks noGrp="1"/>
          </p:cNvSpPr>
          <p:nvPr>
            <p:ph sz="quarter" idx="14"/>
          </p:nvPr>
        </p:nvSpPr>
        <p:spPr>
          <a:xfrm>
            <a:off x="4648200" y="2819400"/>
            <a:ext cx="3124200" cy="2743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1371600" y="2362201"/>
            <a:ext cx="3125788" cy="451338"/>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5" name="Text Placeholder 4"/>
          <p:cNvSpPr>
            <a:spLocks noGrp="1"/>
          </p:cNvSpPr>
          <p:nvPr>
            <p:ph type="body" sz="quarter" idx="3"/>
          </p:nvPr>
        </p:nvSpPr>
        <p:spPr>
          <a:xfrm>
            <a:off x="4645025" y="2359152"/>
            <a:ext cx="3127375" cy="448056"/>
          </a:xfrm>
        </p:spPr>
        <p:txBody>
          <a:bodyPr anchor="b"/>
          <a:lstStyle>
            <a:lvl1pPr marL="0" indent="0" algn="ctr">
              <a:buNone/>
              <a:defRPr sz="18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7" name="Date Placeholder 6"/>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8" name="Footer Placeholder 7"/>
          <p:cNvSpPr>
            <a:spLocks noGrp="1"/>
          </p:cNvSpPr>
          <p:nvPr>
            <p:ph type="ftr" sz="quarter" idx="11"/>
          </p:nvPr>
        </p:nvSpPr>
        <p:spPr/>
        <p:txBody>
          <a:bodyPr/>
          <a:lstStyle/>
          <a:p>
            <a:endParaRPr lang="es-ES"/>
          </a:p>
        </p:txBody>
      </p:sp>
      <p:sp>
        <p:nvSpPr>
          <p:cNvPr id="9" name="Slide Number Placeholder 8"/>
          <p:cNvSpPr>
            <a:spLocks noGrp="1"/>
          </p:cNvSpPr>
          <p:nvPr>
            <p:ph type="sldNum" sz="quarter" idx="12"/>
          </p:nvPr>
        </p:nvSpPr>
        <p:spPr/>
        <p:txBody>
          <a:bodyPr/>
          <a:lstStyle/>
          <a:p>
            <a:fld id="{5E0AAF1E-10AF-4620-A275-CB4D399AE956}"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4" name="Footer Placeholder 3"/>
          <p:cNvSpPr>
            <a:spLocks noGrp="1"/>
          </p:cNvSpPr>
          <p:nvPr>
            <p:ph type="ftr" sz="quarter" idx="11"/>
          </p:nvPr>
        </p:nvSpPr>
        <p:spPr/>
        <p:txBody>
          <a:bodyPr/>
          <a:lstStyle/>
          <a:p>
            <a:endParaRPr lang="es-ES"/>
          </a:p>
        </p:txBody>
      </p:sp>
      <p:sp>
        <p:nvSpPr>
          <p:cNvPr id="5" name="Slide Number Placeholder 4"/>
          <p:cNvSpPr>
            <a:spLocks noGrp="1"/>
          </p:cNvSpPr>
          <p:nvPr>
            <p:ph type="sldNum" sz="quarter" idx="12"/>
          </p:nvPr>
        </p:nvSpPr>
        <p:spPr/>
        <p:txBody>
          <a:bodyPr/>
          <a:lstStyle/>
          <a:p>
            <a:fld id="{5E0AAF1E-10AF-4620-A275-CB4D399AE956}" type="slidenum">
              <a:rPr lang="es-ES" smtClean="0"/>
              <a:pPr/>
              <a:t>‹Nº›</a:t>
            </a:fld>
            <a:endParaRPr lang="es-ES"/>
          </a:p>
        </p:txBody>
      </p:sp>
      <p:pic>
        <p:nvPicPr>
          <p:cNvPr id="7" name="Picture 6" descr="flourish2.png"/>
          <p:cNvPicPr>
            <a:picLocks noChangeAspect="1"/>
          </p:cNvPicPr>
          <p:nvPr/>
        </p:nvPicPr>
        <p:blipFill>
          <a:blip r:embed="rId2">
            <a:duotone>
              <a:prstClr val="black"/>
              <a:schemeClr val="tx2">
                <a:tint val="45000"/>
                <a:satMod val="400000"/>
              </a:schemeClr>
            </a:duotone>
            <a:lum bright="-14000"/>
          </a:blip>
          <a:stretch>
            <a:fillRect/>
          </a:stretch>
        </p:blipFill>
        <p:spPr>
          <a:xfrm>
            <a:off x="0" y="1618488"/>
            <a:ext cx="9144000" cy="932688"/>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E0AAF1E-10AF-4620-A275-CB4D399AE956}"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953001" y="1676400"/>
            <a:ext cx="2819399"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4953001" y="2275840"/>
            <a:ext cx="2819399" cy="290576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E0AAF1E-10AF-4620-A275-CB4D399AE956}" type="slidenum">
              <a:rPr lang="es-ES" smtClean="0"/>
              <a:pPr/>
              <a:t>‹Nº›</a:t>
            </a:fld>
            <a:endParaRPr lang="es-ES"/>
          </a:p>
        </p:txBody>
      </p:sp>
      <p:sp>
        <p:nvSpPr>
          <p:cNvPr id="9" name="Content Placeholder 8"/>
          <p:cNvSpPr>
            <a:spLocks noGrp="1"/>
          </p:cNvSpPr>
          <p:nvPr>
            <p:ph sz="quarter" idx="13"/>
          </p:nvPr>
        </p:nvSpPr>
        <p:spPr>
          <a:xfrm>
            <a:off x="1371600" y="1676400"/>
            <a:ext cx="3276600" cy="3505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10" name="Plaque 9"/>
          <p:cNvSpPr/>
          <p:nvPr/>
        </p:nvSpPr>
        <p:spPr>
          <a:xfrm>
            <a:off x="1463040" y="1847088"/>
            <a:ext cx="3090672" cy="3090672"/>
          </a:xfrm>
          <a:prstGeom prst="plaque">
            <a:avLst>
              <a:gd name="adj" fmla="val 8438"/>
            </a:avLst>
          </a:prstGeom>
          <a:noFill/>
          <a:ln w="9525">
            <a:solidFill>
              <a:schemeClr val="tx2">
                <a:alpha val="17000"/>
              </a:scheme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953000" y="1676400"/>
            <a:ext cx="2819400" cy="599440"/>
          </a:xfrm>
        </p:spPr>
        <p:txBody>
          <a:bodyPr anchor="b">
            <a:noAutofit/>
          </a:bodyPr>
          <a:lstStyle>
            <a:lvl1pPr algn="ctr">
              <a:defRPr sz="1700" b="1" cap="all" spc="0" baseline="0"/>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1524000" y="1905000"/>
            <a:ext cx="2971800" cy="2971800"/>
          </a:xfrm>
          <a:prstGeom prst="plaque">
            <a:avLst>
              <a:gd name="adj" fmla="val 8341"/>
            </a:avLst>
          </a:prstGeom>
          <a:solidFill>
            <a:schemeClr val="bg1">
              <a:lumMod val="95000"/>
              <a:alpha val="35000"/>
            </a:schemeClr>
          </a:solidFill>
          <a:ln w="98425" cmpd="thinThick">
            <a:noFill/>
            <a:bevel/>
          </a:ln>
        </p:spPr>
        <p:txBody>
          <a:bodyPr>
            <a:normAutofit/>
          </a:bodyPr>
          <a:lstStyle>
            <a:lvl1pPr marL="0" indent="0" algn="ctr">
              <a:buNone/>
              <a:defRPr sz="1800" baseline="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953000" y="2276856"/>
            <a:ext cx="2819400" cy="2875280"/>
          </a:xfrm>
        </p:spPr>
        <p:txBody>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ACB7B08-E04D-4ACB-9B2D-19B826C12C83}" type="datetimeFigureOut">
              <a:rPr lang="es-ES" smtClean="0"/>
              <a:pPr/>
              <a:t>30/01/2017</a:t>
            </a:fld>
            <a:endParaRPr lang="es-ES"/>
          </a:p>
        </p:txBody>
      </p:sp>
      <p:sp>
        <p:nvSpPr>
          <p:cNvPr id="6" name="Footer Placeholder 5"/>
          <p:cNvSpPr>
            <a:spLocks noGrp="1"/>
          </p:cNvSpPr>
          <p:nvPr>
            <p:ph type="ftr" sz="quarter" idx="11"/>
          </p:nvPr>
        </p:nvSpPr>
        <p:spPr/>
        <p:txBody>
          <a:bodyPr/>
          <a:lstStyle/>
          <a:p>
            <a:endParaRPr lang="es-ES"/>
          </a:p>
        </p:txBody>
      </p:sp>
      <p:sp>
        <p:nvSpPr>
          <p:cNvPr id="7" name="Slide Number Placeholder 6"/>
          <p:cNvSpPr>
            <a:spLocks noGrp="1"/>
          </p:cNvSpPr>
          <p:nvPr>
            <p:ph type="sldNum" sz="quarter" idx="12"/>
          </p:nvPr>
        </p:nvSpPr>
        <p:spPr/>
        <p:txBody>
          <a:bodyPr/>
          <a:lstStyle/>
          <a:p>
            <a:fld id="{5E0AAF1E-10AF-4620-A275-CB4D399AE956}" type="slidenum">
              <a:rPr lang="es-ES" smtClean="0"/>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window3.png"/>
          <p:cNvPicPr>
            <a:picLocks noChangeAspect="1"/>
          </p:cNvPicPr>
          <p:nvPr/>
        </p:nvPicPr>
        <p:blipFill>
          <a:blip r:embed="rId13"/>
          <a:stretch>
            <a:fillRect/>
          </a:stretch>
        </p:blipFill>
        <p:spPr>
          <a:xfrm>
            <a:off x="0" y="0"/>
            <a:ext cx="9144000" cy="6858000"/>
          </a:xfrm>
          <a:prstGeom prst="rect">
            <a:avLst/>
          </a:prstGeom>
        </p:spPr>
      </p:pic>
      <p:sp>
        <p:nvSpPr>
          <p:cNvPr id="2" name="Title Placeholder 1"/>
          <p:cNvSpPr>
            <a:spLocks noGrp="1"/>
          </p:cNvSpPr>
          <p:nvPr>
            <p:ph type="title"/>
          </p:nvPr>
        </p:nvSpPr>
        <p:spPr>
          <a:xfrm>
            <a:off x="1371600" y="1295400"/>
            <a:ext cx="6400800" cy="685800"/>
          </a:xfrm>
          <a:prstGeom prst="rect">
            <a:avLst/>
          </a:prstGeom>
        </p:spPr>
        <p:txBody>
          <a:bodyPr vert="horz" lIns="91440" tIns="45720" rIns="91440" bIns="45720" rtlCol="0" anchor="b" anchorCtr="0">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371600" y="2057400"/>
            <a:ext cx="6400800" cy="3429001"/>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bwMode="white">
          <a:xfrm>
            <a:off x="304800" y="6356350"/>
            <a:ext cx="2133600" cy="365125"/>
          </a:xfrm>
          <a:prstGeom prst="rect">
            <a:avLst/>
          </a:prstGeom>
          <a:ln>
            <a:noFill/>
          </a:ln>
        </p:spPr>
        <p:txBody>
          <a:bodyPr vert="horz" lIns="91440" tIns="45720" rIns="91440" bIns="45720" rtlCol="0" anchor="ctr"/>
          <a:lstStyle>
            <a:lvl1pPr algn="l">
              <a:defRPr sz="1100" baseline="0">
                <a:solidFill>
                  <a:schemeClr val="accent1">
                    <a:lumMod val="60000"/>
                    <a:lumOff val="40000"/>
                  </a:schemeClr>
                </a:solidFill>
              </a:defRPr>
            </a:lvl1pPr>
          </a:lstStyle>
          <a:p>
            <a:fld id="{EACB7B08-E04D-4ACB-9B2D-19B826C12C83}" type="datetimeFigureOut">
              <a:rPr lang="es-ES" smtClean="0"/>
              <a:pPr/>
              <a:t>30/01/2017</a:t>
            </a:fld>
            <a:endParaRPr lang="es-ES"/>
          </a:p>
        </p:txBody>
      </p:sp>
      <p:sp>
        <p:nvSpPr>
          <p:cNvPr id="5" name="Footer Placeholder 4"/>
          <p:cNvSpPr>
            <a:spLocks noGrp="1"/>
          </p:cNvSpPr>
          <p:nvPr>
            <p:ph type="ftr" sz="quarter" idx="3"/>
          </p:nvPr>
        </p:nvSpPr>
        <p:spPr bwMode="white">
          <a:xfrm>
            <a:off x="2971800" y="6356350"/>
            <a:ext cx="3200400" cy="365125"/>
          </a:xfrm>
          <a:prstGeom prst="rect">
            <a:avLst/>
          </a:prstGeom>
        </p:spPr>
        <p:txBody>
          <a:bodyPr vert="horz" lIns="91440" tIns="45720" rIns="91440" bIns="45720" rtlCol="0" anchor="ctr"/>
          <a:lstStyle>
            <a:lvl1pPr algn="ctr">
              <a:defRPr sz="1100" baseline="0">
                <a:solidFill>
                  <a:schemeClr val="accent1">
                    <a:lumMod val="60000"/>
                    <a:lumOff val="40000"/>
                  </a:schemeClr>
                </a:solidFill>
              </a:defRPr>
            </a:lvl1pPr>
          </a:lstStyle>
          <a:p>
            <a:endParaRPr lang="es-ES"/>
          </a:p>
        </p:txBody>
      </p:sp>
      <p:sp>
        <p:nvSpPr>
          <p:cNvPr id="6" name="Slide Number Placeholder 5"/>
          <p:cNvSpPr>
            <a:spLocks noGrp="1"/>
          </p:cNvSpPr>
          <p:nvPr>
            <p:ph type="sldNum" sz="quarter" idx="4"/>
          </p:nvPr>
        </p:nvSpPr>
        <p:spPr bwMode="white">
          <a:xfrm>
            <a:off x="6675120" y="6364224"/>
            <a:ext cx="2133600" cy="365125"/>
          </a:xfrm>
          <a:prstGeom prst="rect">
            <a:avLst/>
          </a:prstGeom>
        </p:spPr>
        <p:txBody>
          <a:bodyPr vert="horz" lIns="91440" tIns="45720" rIns="91440" bIns="45720" rtlCol="0" anchor="ctr"/>
          <a:lstStyle>
            <a:lvl1pPr algn="r">
              <a:defRPr sz="1200" b="1" baseline="0">
                <a:solidFill>
                  <a:schemeClr val="accent1">
                    <a:lumMod val="60000"/>
                    <a:lumOff val="40000"/>
                  </a:schemeClr>
                </a:solidFill>
              </a:defRPr>
            </a:lvl1pPr>
          </a:lstStyle>
          <a:p>
            <a:fld id="{5E0AAF1E-10AF-4620-A275-CB4D399AE956}"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600" kern="1200" cap="all" spc="30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0" indent="-274320" algn="l" defTabSz="914400" rtl="0" eaLnBrk="1" latinLnBrk="0" hangingPunct="1">
        <a:lnSpc>
          <a:spcPct val="150000"/>
        </a:lnSpc>
        <a:spcBef>
          <a:spcPct val="20000"/>
        </a:spcBef>
        <a:buClrTx/>
        <a:buFont typeface="Wingdings" pitchFamily="2" charset="2"/>
        <a:buChar char="v"/>
        <a:defRPr sz="1800" kern="1200" baseline="0">
          <a:solidFill>
            <a:schemeClr val="tx1"/>
          </a:solidFill>
          <a:latin typeface="+mn-lt"/>
          <a:ea typeface="+mn-ea"/>
          <a:cs typeface="+mn-cs"/>
        </a:defRPr>
      </a:lvl1pPr>
      <a:lvl2pPr marL="742950" indent="-228600" algn="l" defTabSz="914400" rtl="0" eaLnBrk="1" latinLnBrk="0" hangingPunct="1">
        <a:spcBef>
          <a:spcPct val="20000"/>
        </a:spcBef>
        <a:buClrTx/>
        <a:buFont typeface="Arial" pitchFamily="34" charset="0"/>
        <a:buChar char="•"/>
        <a:defRPr sz="1600" kern="1200" baseline="0">
          <a:solidFill>
            <a:schemeClr val="tx1"/>
          </a:solidFill>
          <a:latin typeface="+mn-lt"/>
          <a:ea typeface="+mn-ea"/>
          <a:cs typeface="+mn-cs"/>
        </a:defRPr>
      </a:lvl2pPr>
      <a:lvl3pPr marL="11430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3pPr>
      <a:lvl4pPr marL="16002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4pPr>
      <a:lvl5pPr marL="2057400" indent="-228600" algn="l" defTabSz="914400" rtl="0" eaLnBrk="1" latinLnBrk="0" hangingPunct="1">
        <a:spcBef>
          <a:spcPct val="20000"/>
        </a:spcBef>
        <a:buClrTx/>
        <a:buFont typeface="Arial" pitchFamily="34" charset="0"/>
        <a:buChar char="•"/>
        <a:defRPr sz="1400" kern="1200" baseline="0">
          <a:solidFill>
            <a:schemeClr val="tx1"/>
          </a:solidFill>
          <a:latin typeface="+mn-lt"/>
          <a:ea typeface="+mn-ea"/>
          <a:cs typeface="+mn-cs"/>
        </a:defRPr>
      </a:lvl5pPr>
      <a:lvl6pPr marL="2514600" indent="-228600" algn="l" defTabSz="914400" rtl="0" eaLnBrk="1" latinLnBrk="0" hangingPunct="1">
        <a:spcBef>
          <a:spcPct val="20000"/>
        </a:spcBef>
        <a:buClrTx/>
        <a:buFont typeface="Arial" pitchFamily="34" charset="0"/>
        <a:buChar char="•"/>
        <a:defRPr sz="1400" kern="1200">
          <a:solidFill>
            <a:schemeClr val="tx1"/>
          </a:solidFill>
          <a:latin typeface="+mn-lt"/>
          <a:ea typeface="+mn-ea"/>
          <a:cs typeface="+mn-cs"/>
        </a:defRPr>
      </a:lvl6pPr>
      <a:lvl7pPr marL="29718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7pPr>
      <a:lvl8pPr marL="3429000" indent="-228600" algn="l" defTabSz="914400" rtl="0" eaLnBrk="1" latinLnBrk="0" hangingPunct="1">
        <a:spcBef>
          <a:spcPct val="20000"/>
        </a:spcBef>
        <a:buClrTx/>
        <a:buFont typeface="Arial" pitchFamily="34" charset="0"/>
        <a:buChar char="•"/>
        <a:defRPr sz="1200" kern="1200" baseline="0">
          <a:solidFill>
            <a:schemeClr val="tx1"/>
          </a:solidFill>
          <a:latin typeface="+mn-lt"/>
          <a:ea typeface="+mn-ea"/>
          <a:cs typeface="+mn-cs"/>
        </a:defRPr>
      </a:lvl8pPr>
      <a:lvl9pPr marL="3886200" indent="-228600" algn="l" defTabSz="914400" rtl="0" eaLnBrk="1" latinLnBrk="0" hangingPunct="1">
        <a:spcBef>
          <a:spcPct val="20000"/>
        </a:spcBef>
        <a:buClrTx/>
        <a:buFont typeface="Arial" pitchFamily="34" charset="0"/>
        <a:buChar char="•"/>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79712" y="1412776"/>
            <a:ext cx="5328592" cy="405908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11008004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056305" y="1052736"/>
            <a:ext cx="6921876" cy="46085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3848698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7030A0"/>
                </a:solidFill>
                <a:latin typeface="Bernard MT Condensed" panose="02050806060905020404" pitchFamily="18" charset="0"/>
              </a:rPr>
              <a:t>Nicho de mercado </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70000" lnSpcReduction="20000"/>
          </a:bodyPr>
          <a:lstStyle/>
          <a:p>
            <a:r>
              <a:rPr lang="es-ES" dirty="0" smtClean="0"/>
              <a:t>Cuando creamos nuestra empresa decidimos centrarnos en un sector en auge que no estaba siendo excesivamente explotado debido a ser relativamente nuevo. Es todo lo referido al mundo de </a:t>
            </a:r>
            <a:r>
              <a:rPr lang="es-ES" dirty="0" err="1" smtClean="0"/>
              <a:t>Youtube</a:t>
            </a:r>
            <a:r>
              <a:rPr lang="es-ES" dirty="0" smtClean="0"/>
              <a:t> e Internet, así como la moda y el maquillaje. Con figuras con </a:t>
            </a:r>
            <a:r>
              <a:rPr lang="es-ES" dirty="0" err="1" smtClean="0"/>
              <a:t>Kylie</a:t>
            </a:r>
            <a:r>
              <a:rPr lang="es-ES" dirty="0" smtClean="0"/>
              <a:t> </a:t>
            </a:r>
            <a:r>
              <a:rPr lang="es-ES" dirty="0" err="1" smtClean="0"/>
              <a:t>Jenner</a:t>
            </a:r>
            <a:r>
              <a:rPr lang="es-ES" dirty="0" smtClean="0"/>
              <a:t>, El </a:t>
            </a:r>
            <a:r>
              <a:rPr lang="es-ES" dirty="0" err="1" smtClean="0"/>
              <a:t>Rubius</a:t>
            </a:r>
            <a:r>
              <a:rPr lang="es-ES" dirty="0" smtClean="0"/>
              <a:t>, los jóvenes encuentran en ellos una inspiración que lleva a la creación de nuevos productos y colecciones que necesitan sus respectivas presentaciones, y es ahí donde Eventotal entra en el mercado. Nos encargamos de preparar el evento de la mejor manera posible, siguiendo todas las indicaciones de nuestros clientes. Somos vanguardistas; siempre al tanto de las novedades, y económicos; ofrecemos un presupuesto ajustado y garantizando la calidad y el éxito al mejor precio posible. No habrá dada que falte, desde el fotógrafo hasta el catering, todo esta rigurosamente decorado y con una garantía única.</a:t>
            </a:r>
            <a:endParaRPr lang="es-ES" dirty="0"/>
          </a:p>
        </p:txBody>
      </p:sp>
    </p:spTree>
    <p:extLst>
      <p:ext uri="{BB962C8B-B14F-4D97-AF65-F5344CB8AC3E}">
        <p14:creationId xmlns:p14="http://schemas.microsoft.com/office/powerpoint/2010/main" xmlns="" val="549689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7030A0"/>
                </a:solidFill>
                <a:latin typeface="Bernard MT Condensed" panose="02050806060905020404" pitchFamily="18" charset="0"/>
              </a:rPr>
              <a:t>¿Dónde encontrarnos?</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77500" lnSpcReduction="20000"/>
          </a:bodyPr>
          <a:lstStyle/>
          <a:p>
            <a:r>
              <a:rPr lang="es-ES" dirty="0" smtClean="0"/>
              <a:t>Contamos con una pequeña oficina en el centro de Madrid, donde atentemos a nuestros clientes, aunque casi todo el trabajo se realiza vía telefónica y por Internet. La oficina es más bien de carácter representativo, y un lugar donde reunirse para debatir sobre las características de los eventos a organizar. Una vez decididos estos aspectos, nuestro cuerpo técnico se encarga de movilizarse y alquilar todo lo necesario para el cliente. No es una empresa que genere grandes gastos, ya que no es necesario que disponga de un capital fijo muy grande. En cambio hay que cuidar mucho las relaciones profesionales con proveedores, inmobiliarias, catering, etc. Como hemos dicho anteriormente, el don de gentes es indispensable ya que todo se cierra con tratos, y una buena relación con los clientes y proveedores, te garantizará el éxito empresarial.</a:t>
            </a:r>
            <a:endParaRPr lang="es-ES" dirty="0"/>
          </a:p>
        </p:txBody>
      </p:sp>
    </p:spTree>
    <p:extLst>
      <p:ext uri="{BB962C8B-B14F-4D97-AF65-F5344CB8AC3E}">
        <p14:creationId xmlns:p14="http://schemas.microsoft.com/office/powerpoint/2010/main" xmlns="" val="2764314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484784"/>
            <a:ext cx="6400800" cy="685800"/>
          </a:xfrm>
        </p:spPr>
        <p:txBody>
          <a:bodyPr>
            <a:normAutofit fontScale="90000"/>
          </a:bodyPr>
          <a:lstStyle/>
          <a:p>
            <a:r>
              <a:rPr lang="es-ES" i="1" dirty="0" smtClean="0">
                <a:solidFill>
                  <a:srgbClr val="7030A0"/>
                </a:solidFill>
                <a:latin typeface="Bernard MT Condensed" panose="02050806060905020404" pitchFamily="18" charset="0"/>
              </a:rPr>
              <a:t>¿En qué consiste nuestro proyecto?</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77500" lnSpcReduction="20000"/>
          </a:bodyPr>
          <a:lstStyle/>
          <a:p>
            <a:r>
              <a:rPr lang="es-ES" dirty="0" smtClean="0"/>
              <a:t>Somos una empresa de organización de eventos relacionados con la moda, la belleza, el estilo de vida y el entretenimiento. Realizamos y coordinamos eventos de una manera eficaz, distinguida y asegurando el entretenimiento y bienestar de todos los asistentes, sin dejar a un lado la profesionalidad y creatividad en cada actividad organizada.</a:t>
            </a:r>
          </a:p>
          <a:p>
            <a:r>
              <a:rPr lang="es-ES" dirty="0" smtClean="0"/>
              <a:t>Abarcamos el mercado de desfiles para la presentación de colecciones de moda, presentación de nuevos productos, convenciones juveniles, shows y meetings con </a:t>
            </a:r>
            <a:r>
              <a:rPr lang="es-ES" dirty="0" err="1" smtClean="0"/>
              <a:t>youtubers</a:t>
            </a:r>
            <a:r>
              <a:rPr lang="es-ES" dirty="0" smtClean="0"/>
              <a:t>.</a:t>
            </a:r>
          </a:p>
          <a:p>
            <a:r>
              <a:rPr lang="es-ES" dirty="0" smtClean="0"/>
              <a:t>Todos nuestros eventos cumplen los requisitos demandamos por los clientes. Nos caracterizamos por asegurar que no falte ninguno de esos requisitos, además incluimos aportaciones propias desarrolladas por nuestro equipo técnico.</a:t>
            </a:r>
            <a:endParaRPr lang="es-ES" dirty="0"/>
          </a:p>
        </p:txBody>
      </p:sp>
    </p:spTree>
    <p:extLst>
      <p:ext uri="{BB962C8B-B14F-4D97-AF65-F5344CB8AC3E}">
        <p14:creationId xmlns:p14="http://schemas.microsoft.com/office/powerpoint/2010/main" xmlns="" val="1059886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555776" y="1196752"/>
            <a:ext cx="4002182" cy="254335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547664" y="3933056"/>
            <a:ext cx="6192688" cy="167152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667722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31640" y="1340768"/>
            <a:ext cx="6400800" cy="685800"/>
          </a:xfrm>
        </p:spPr>
        <p:txBody>
          <a:bodyPr/>
          <a:lstStyle/>
          <a:p>
            <a:r>
              <a:rPr lang="es-ES" i="1" dirty="0" smtClean="0">
                <a:solidFill>
                  <a:srgbClr val="7030A0"/>
                </a:solidFill>
                <a:latin typeface="Bernard MT Condensed" panose="02050806060905020404" pitchFamily="18" charset="0"/>
              </a:rPr>
              <a:t>Adecuación de perfiles</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70000" lnSpcReduction="20000"/>
          </a:bodyPr>
          <a:lstStyle/>
          <a:p>
            <a:r>
              <a:rPr lang="es-ES" dirty="0" smtClean="0"/>
              <a:t>El equipo técnico de nuestra empresa, esta formado solamente por tres personas. Pero cada una de ellas perfectamente cualificada. En la dirección general encontramos a Irene F M; con estudios en marketing y publicidad, en lo referente a la producción y recursos humanos a la cabeza está Noelia T E; con estudios en ADE y relaciones internacionales , y en cuanto a marketing y finanzas se refiere se encuentra en la dirección Claudia F B; también con un doble grado en marketing y publicidad.</a:t>
            </a:r>
          </a:p>
          <a:p>
            <a:r>
              <a:rPr lang="es-ES" dirty="0" smtClean="0"/>
              <a:t>Nuestros perfiles se adecuan a la perfección a las necesidades de estos tipos de negocio. La visión creativa, el don de gentes, la capacidad de organización y la responsabilidad son habilidades vitales en este campo laboral. Todos los miembros estamos comprometidos al máximo con Eventotal y buscamos hacernos un hueco entre las organizadoras de eventos más importantes del país.</a:t>
            </a:r>
          </a:p>
          <a:p>
            <a:endParaRPr lang="es-ES" dirty="0"/>
          </a:p>
        </p:txBody>
      </p:sp>
    </p:spTree>
    <p:extLst>
      <p:ext uri="{BB962C8B-B14F-4D97-AF65-F5344CB8AC3E}">
        <p14:creationId xmlns:p14="http://schemas.microsoft.com/office/powerpoint/2010/main" xmlns="" val="4189966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907705" y="0"/>
            <a:ext cx="5112567" cy="661909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5791269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7030A0"/>
                </a:solidFill>
                <a:latin typeface="Bernard MT Condensed" panose="02050806060905020404" pitchFamily="18" charset="0"/>
              </a:rPr>
              <a:t>Nombre </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85000" lnSpcReduction="10000"/>
          </a:bodyPr>
          <a:lstStyle/>
          <a:p>
            <a:r>
              <a:rPr lang="es-ES" dirty="0" smtClean="0"/>
              <a:t>La idea de llamar a la empresa Eventotal surgió de una manera espontánea. Surge de la síntesis de la palabra evento y la palabra total. Da a entender que los eventos organizados tendrán éxito asegurado. Coloquialmente dicho: ¡Serán totales! Es un nombre con fuerza, que representa la idea de nuestro negocio.</a:t>
            </a:r>
          </a:p>
          <a:p>
            <a:r>
              <a:rPr lang="es-ES" dirty="0" smtClean="0"/>
              <a:t>Después de descartar nombres como: </a:t>
            </a:r>
            <a:r>
              <a:rPr lang="es-ES" dirty="0" err="1" smtClean="0"/>
              <a:t>Chic&amp;quick</a:t>
            </a:r>
            <a:r>
              <a:rPr lang="es-ES" dirty="0" smtClean="0"/>
              <a:t>, Eventos Flores, NIC eventos. Determinamos que la mejor idea, sería la más simple ya que llamaría más la atención. Queríamos un nombre único lleno de personalidad.</a:t>
            </a:r>
            <a:endParaRPr lang="es-ES" dirty="0"/>
          </a:p>
        </p:txBody>
      </p:sp>
    </p:spTree>
    <p:extLst>
      <p:ext uri="{BB962C8B-B14F-4D97-AF65-F5344CB8AC3E}">
        <p14:creationId xmlns:p14="http://schemas.microsoft.com/office/powerpoint/2010/main" xmlns="" val="3668661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7030A0"/>
                </a:solidFill>
                <a:latin typeface="Bernard MT Condensed" panose="02050806060905020404" pitchFamily="18" charset="0"/>
              </a:rPr>
              <a:t>Logotipo</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77500" lnSpcReduction="20000"/>
          </a:bodyPr>
          <a:lstStyle/>
          <a:p>
            <a:r>
              <a:rPr lang="es-ES" dirty="0" smtClean="0"/>
              <a:t>Decidimos entonces diseñar nosotras el logotipo, consultados varias páginas hasta dar con el logotipo que representaba a la perfección Eventotal. </a:t>
            </a:r>
          </a:p>
          <a:p>
            <a:r>
              <a:rPr lang="es-ES" dirty="0" smtClean="0"/>
              <a:t>Decidimos seleccionar el color amarillo que aporta una sensación de optimismo. Además es único e inteligente. La corona indica que es la mejor empresa, en lo relacionado a eventos. Nos basamos en muchos de los consejos de las páginas web. Lo que más nos llamó la atención y decidimos que sería primordial en el desarrollo del logotipo fue la necesidad de sencillez. El ser capaces de transmitir en una imagen éxito y seriedad.</a:t>
            </a:r>
          </a:p>
          <a:p>
            <a:r>
              <a:rPr lang="es-ES" dirty="0" smtClean="0"/>
              <a:t>Lo que va representar a nuestra empresa debía ser distinto y algo fácil de asociar en la memoria.</a:t>
            </a:r>
            <a:endParaRPr lang="es-ES" dirty="0"/>
          </a:p>
        </p:txBody>
      </p:sp>
    </p:spTree>
    <p:extLst>
      <p:ext uri="{BB962C8B-B14F-4D97-AF65-F5344CB8AC3E}">
        <p14:creationId xmlns:p14="http://schemas.microsoft.com/office/powerpoint/2010/main" xmlns="" val="19737457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2267744" y="1556792"/>
            <a:ext cx="4608512" cy="35105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910995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i="1" dirty="0" smtClean="0">
                <a:solidFill>
                  <a:srgbClr val="7030A0"/>
                </a:solidFill>
                <a:latin typeface="Bernard MT Condensed" panose="02050806060905020404" pitchFamily="18" charset="0"/>
              </a:rPr>
              <a:t>Responsabilidad social</a:t>
            </a:r>
            <a:endParaRPr lang="es-ES" i="1" dirty="0">
              <a:solidFill>
                <a:srgbClr val="7030A0"/>
              </a:solidFill>
              <a:latin typeface="Bernard MT Condensed" panose="02050806060905020404" pitchFamily="18" charset="0"/>
            </a:endParaRPr>
          </a:p>
        </p:txBody>
      </p:sp>
      <p:sp>
        <p:nvSpPr>
          <p:cNvPr id="3" name="2 Marcador de contenido"/>
          <p:cNvSpPr>
            <a:spLocks noGrp="1"/>
          </p:cNvSpPr>
          <p:nvPr>
            <p:ph idx="1"/>
          </p:nvPr>
        </p:nvSpPr>
        <p:spPr/>
        <p:txBody>
          <a:bodyPr>
            <a:normAutofit fontScale="85000" lnSpcReduction="10000"/>
          </a:bodyPr>
          <a:lstStyle/>
          <a:p>
            <a:r>
              <a:rPr lang="es-ES" dirty="0" smtClean="0"/>
              <a:t>Uno de los apartados que encontramos cuando buscábamos la clave del éxito fue la responsabilidad social. No solo somos una empresa de carácter capitalista dedicada a la presentación de productos sino que también adquirimos un compromiso con los mas necesitados.</a:t>
            </a:r>
          </a:p>
          <a:p>
            <a:r>
              <a:rPr lang="es-ES" dirty="0" smtClean="0"/>
              <a:t>Además de ofrecer nuestros servicios, colaboramos con la sociedad. Ayudamos a Unicef ofreciendo eventos gratuitos, que sirven para recolectar dinero para niños en situaciones de necesidad. De esta forma buscamos mejoras y ayudamos a gente que actualmente no cuenta con una buena vida. </a:t>
            </a:r>
            <a:endParaRPr lang="es-ES" dirty="0"/>
          </a:p>
        </p:txBody>
      </p:sp>
    </p:spTree>
    <p:extLst>
      <p:ext uri="{BB962C8B-B14F-4D97-AF65-F5344CB8AC3E}">
        <p14:creationId xmlns:p14="http://schemas.microsoft.com/office/powerpoint/2010/main" xmlns="" val="128902834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lta costura">
  <a:themeElements>
    <a:clrScheme name="Alta costura">
      <a:dk1>
        <a:sysClr val="windowText" lastClr="000000"/>
      </a:dk1>
      <a:lt1>
        <a:sysClr val="window" lastClr="FFFFFF"/>
      </a:lt1>
      <a:dk2>
        <a:srgbClr val="37302A"/>
      </a:dk2>
      <a:lt2>
        <a:srgbClr val="D0CCB9"/>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Etiqueta">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Alta costura">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70000"/>
              </a:schemeClr>
            </a:gs>
            <a:gs pos="100000">
              <a:schemeClr val="phClr">
                <a:shade val="80000"/>
              </a:schemeClr>
            </a:gs>
          </a:gsLst>
          <a:path path="circle">
            <a:fillToRect l="50000" t="100000" r="100000" b="100000"/>
          </a:path>
        </a:gradFill>
        <a:blipFill rotWithShape="1">
          <a:blip xmlns:r="http://schemas.openxmlformats.org/officeDocument/2006/relationships" r:embed="rId1">
            <a:duotone>
              <a:schemeClr val="phClr">
                <a:shade val="30000"/>
                <a:satMod val="200000"/>
              </a:schemeClr>
              <a:schemeClr val="phClr">
                <a:tint val="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Couture</Template>
  <TotalTime>52</TotalTime>
  <Words>913</Words>
  <Application>Microsoft Office PowerPoint</Application>
  <PresentationFormat>Presentación en pantalla (4:3)</PresentationFormat>
  <Paragraphs>21</Paragraphs>
  <Slides>12</Slides>
  <Notes>0</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Alta costura</vt:lpstr>
      <vt:lpstr>Diapositiva 1</vt:lpstr>
      <vt:lpstr>¿En qué consiste nuestro proyecto?</vt:lpstr>
      <vt:lpstr>Diapositiva 3</vt:lpstr>
      <vt:lpstr>Adecuación de perfiles</vt:lpstr>
      <vt:lpstr>Diapositiva 5</vt:lpstr>
      <vt:lpstr>Nombre </vt:lpstr>
      <vt:lpstr>Logotipo</vt:lpstr>
      <vt:lpstr>Diapositiva 8</vt:lpstr>
      <vt:lpstr>Responsabilidad social</vt:lpstr>
      <vt:lpstr>Diapositiva 10</vt:lpstr>
      <vt:lpstr>Nicho de mercado </vt:lpstr>
      <vt:lpstr>¿Dónde encontrarnos?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Eventotal</dc:title>
  <dc:creator>floresbalsei</dc:creator>
  <cp:lastModifiedBy>Profesor</cp:lastModifiedBy>
  <cp:revision>4</cp:revision>
  <dcterms:created xsi:type="dcterms:W3CDTF">2017-01-15T22:05:25Z</dcterms:created>
  <dcterms:modified xsi:type="dcterms:W3CDTF">2017-01-30T11:51:23Z</dcterms:modified>
</cp:coreProperties>
</file>